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1"/>
  </p:sldMasterIdLst>
  <p:sldIdLst>
    <p:sldId id="256" r:id="rId2"/>
    <p:sldId id="257" r:id="rId3"/>
    <p:sldId id="258" r:id="rId4"/>
    <p:sldId id="259" r:id="rId5"/>
    <p:sldId id="262" r:id="rId6"/>
    <p:sldId id="265" r:id="rId7"/>
    <p:sldId id="260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51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3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9/25/17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9/25/17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39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614" y="1658938"/>
            <a:ext cx="5290457" cy="1077686"/>
          </a:xfrm>
        </p:spPr>
        <p:txBody>
          <a:bodyPr/>
          <a:lstStyle/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pple Braille" charset="0"/>
                <a:ea typeface="Apple Braille" charset="0"/>
                <a:cs typeface="Apple Braille" charset="0"/>
              </a:rPr>
              <a:t>Leopard News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  <a:latin typeface="Apple Braille" charset="0"/>
              <a:ea typeface="Apple Braille" charset="0"/>
              <a:cs typeface="Apple Braille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185" y="2736624"/>
            <a:ext cx="4278086" cy="643390"/>
          </a:xfrm>
        </p:spPr>
        <p:txBody>
          <a:bodyPr/>
          <a:lstStyle/>
          <a:p>
            <a:r>
              <a:rPr lang="en-US" dirty="0" smtClean="0"/>
              <a:t>2017-2018 School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47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" b="1027"/>
          <a:stretch/>
        </p:blipFill>
        <p:spPr>
          <a:xfrm>
            <a:off x="8175171" y="538842"/>
            <a:ext cx="3810000" cy="3764417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28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Sports- </a:t>
            </a:r>
            <a:r>
              <a:rPr lang="en-US" sz="6000" b="1" dirty="0" smtClean="0"/>
              <a:t>Volleyball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7336971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Smith vs. Audie Murphy Oct 2</a:t>
            </a:r>
            <a:r>
              <a:rPr lang="en-US" sz="4000" baseline="30000" dirty="0" smtClean="0"/>
              <a:t>nd</a:t>
            </a:r>
            <a:r>
              <a:rPr lang="en-US" sz="4000" dirty="0" smtClean="0"/>
              <a:t> </a:t>
            </a:r>
          </a:p>
          <a:p>
            <a:r>
              <a:rPr lang="en-US" sz="4000" dirty="0" smtClean="0"/>
              <a:t>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away and 8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Home</a:t>
            </a:r>
          </a:p>
          <a:p>
            <a:r>
              <a:rPr lang="en-US" sz="4000" dirty="0" smtClean="0"/>
              <a:t>Tickets cost $2</a:t>
            </a:r>
          </a:p>
          <a:p>
            <a:r>
              <a:rPr lang="en-US" sz="4000" dirty="0" smtClean="0"/>
              <a:t>B team starts at 5:30pm</a:t>
            </a:r>
          </a:p>
          <a:p>
            <a:r>
              <a:rPr lang="en-US" sz="4000" dirty="0" smtClean="0"/>
              <a:t>A team starts at 6:30pm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015237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171" y="211477"/>
            <a:ext cx="3614034" cy="4654437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Sports- </a:t>
            </a:r>
            <a:r>
              <a:rPr lang="en-US" sz="6000" b="1" dirty="0" smtClean="0"/>
              <a:t>Football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7336971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Smith vs. Audie Murphy Oct 3</a:t>
            </a:r>
            <a:r>
              <a:rPr lang="en-US" sz="4000" baseline="30000" dirty="0" smtClean="0"/>
              <a:t>rd</a:t>
            </a:r>
            <a:r>
              <a:rPr lang="en-US" sz="4000" dirty="0" smtClean="0"/>
              <a:t> </a:t>
            </a:r>
          </a:p>
          <a:p>
            <a:r>
              <a:rPr lang="en-US" sz="4000" dirty="0" smtClean="0"/>
              <a:t>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at Leo Buckley </a:t>
            </a:r>
          </a:p>
          <a:p>
            <a:r>
              <a:rPr lang="en-US" sz="4000" dirty="0" smtClean="0"/>
              <a:t>8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at Audie Murphy</a:t>
            </a:r>
            <a:endParaRPr lang="en-US" sz="4000" dirty="0" smtClean="0"/>
          </a:p>
          <a:p>
            <a:r>
              <a:rPr lang="en-US" sz="4000" dirty="0"/>
              <a:t>Tickets cost $2</a:t>
            </a:r>
          </a:p>
          <a:p>
            <a:r>
              <a:rPr lang="en-US" sz="4000" dirty="0"/>
              <a:t>B team starts at 5:30pm</a:t>
            </a:r>
          </a:p>
          <a:p>
            <a:r>
              <a:rPr lang="en-US" sz="4000" dirty="0"/>
              <a:t>A team starts at </a:t>
            </a:r>
            <a:r>
              <a:rPr lang="en-US" sz="4000" dirty="0" smtClean="0"/>
              <a:t>6:30pm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0090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1346" y="1291864"/>
            <a:ext cx="4710020" cy="3140013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Sports- Cross Country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9" y="1690688"/>
            <a:ext cx="6566066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Meet at Harker Heights HS Wednesday, Sep 27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starting at 5:30pm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Coding Club</a:t>
            </a:r>
            <a:r>
              <a:rPr lang="en-US" sz="6000" b="1" dirty="0" smtClean="0"/>
              <a:t>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Are yo</a:t>
            </a:r>
            <a:r>
              <a:rPr lang="en-US" sz="4000" dirty="0" smtClean="0"/>
              <a:t>u interested in coding?</a:t>
            </a:r>
          </a:p>
          <a:p>
            <a:r>
              <a:rPr lang="en-US" sz="4000" dirty="0" smtClean="0"/>
              <a:t>Are you interested in learning how to create computer games?</a:t>
            </a:r>
          </a:p>
          <a:p>
            <a:r>
              <a:rPr lang="en-US" sz="4000" dirty="0"/>
              <a:t>M</a:t>
            </a:r>
            <a:r>
              <a:rPr lang="en-US" sz="4000" dirty="0" smtClean="0"/>
              <a:t>eeting of Smith Coding Club will be on Thursday, Sep 28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at 3:15pm in room 501</a:t>
            </a:r>
          </a:p>
        </p:txBody>
      </p:sp>
    </p:spTree>
    <p:extLst>
      <p:ext uri="{BB962C8B-B14F-4D97-AF65-F5344CB8AC3E}">
        <p14:creationId xmlns:p14="http://schemas.microsoft.com/office/powerpoint/2010/main" val="278105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IDs: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Students your ID must be worn around your neck with the appropriate colored lanyard.</a:t>
            </a:r>
          </a:p>
          <a:p>
            <a:pPr lvl="1"/>
            <a:r>
              <a:rPr lang="en-US" sz="3600" dirty="0" smtClean="0"/>
              <a:t>6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Yellow</a:t>
            </a:r>
          </a:p>
          <a:p>
            <a:pPr lvl="1"/>
            <a:r>
              <a:rPr lang="en-US" sz="3600" dirty="0" smtClean="0"/>
              <a:t>7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Red</a:t>
            </a:r>
          </a:p>
          <a:p>
            <a:pPr lvl="1"/>
            <a:r>
              <a:rPr lang="en-US" sz="3600" dirty="0" smtClean="0"/>
              <a:t>8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Green</a:t>
            </a:r>
          </a:p>
          <a:p>
            <a:r>
              <a:rPr lang="en-US" sz="4000" dirty="0" smtClean="0"/>
              <a:t>If you lose your ID you can purchase a replacement for $5.</a:t>
            </a:r>
          </a:p>
        </p:txBody>
      </p:sp>
    </p:spTree>
    <p:extLst>
      <p:ext uri="{BB962C8B-B14F-4D97-AF65-F5344CB8AC3E}">
        <p14:creationId xmlns:p14="http://schemas.microsoft.com/office/powerpoint/2010/main" val="1710645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Announcements-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1195958" cy="4901746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Students remember to wear your IDs and make sure that they are out and visible at all times.</a:t>
            </a:r>
          </a:p>
          <a:p>
            <a:r>
              <a:rPr lang="en-US" sz="5400" dirty="0" smtClean="0"/>
              <a:t>Students remember that backpacks are not allowed in the classrooms.</a:t>
            </a:r>
          </a:p>
        </p:txBody>
      </p:sp>
    </p:spTree>
    <p:extLst>
      <p:ext uri="{BB962C8B-B14F-4D97-AF65-F5344CB8AC3E}">
        <p14:creationId xmlns:p14="http://schemas.microsoft.com/office/powerpoint/2010/main" val="1351934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Announcements-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1195958" cy="4901746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Students check the lost and found located on the ramp to the stage.</a:t>
            </a:r>
            <a:endParaRPr lang="en-US" sz="5400" dirty="0" smtClean="0"/>
          </a:p>
        </p:txBody>
      </p:sp>
    </p:spTree>
    <p:extLst>
      <p:ext uri="{BB962C8B-B14F-4D97-AF65-F5344CB8AC3E}">
        <p14:creationId xmlns:p14="http://schemas.microsoft.com/office/powerpoint/2010/main" val="1168492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1176</TotalTime>
  <Words>206</Words>
  <Application>Microsoft Macintosh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Apple Braille</vt:lpstr>
      <vt:lpstr>Calibri</vt:lpstr>
      <vt:lpstr>Calibri Light</vt:lpstr>
      <vt:lpstr>Arial</vt:lpstr>
      <vt:lpstr>Office Theme</vt:lpstr>
      <vt:lpstr>Leopard News</vt:lpstr>
      <vt:lpstr>Sports- Volleyball</vt:lpstr>
      <vt:lpstr>Sports- Football</vt:lpstr>
      <vt:lpstr>Sports- Cross Country</vt:lpstr>
      <vt:lpstr>Coding Club:</vt:lpstr>
      <vt:lpstr>IDs:</vt:lpstr>
      <vt:lpstr>Announcements-</vt:lpstr>
      <vt:lpstr>Announcements-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Leopard News</dc:title>
  <dc:creator>Sotelo, Sabrina</dc:creator>
  <cp:lastModifiedBy>Sotelo, Sabrina</cp:lastModifiedBy>
  <cp:revision>16</cp:revision>
  <dcterms:created xsi:type="dcterms:W3CDTF">2017-09-11T01:18:26Z</dcterms:created>
  <dcterms:modified xsi:type="dcterms:W3CDTF">2017-09-25T17:18:55Z</dcterms:modified>
</cp:coreProperties>
</file>